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5" r:id="rId1"/>
  </p:sldMasterIdLst>
  <p:sldIdLst>
    <p:sldId id="256" r:id="rId2"/>
    <p:sldId id="265" r:id="rId3"/>
    <p:sldId id="257" r:id="rId4"/>
    <p:sldId id="258" r:id="rId5"/>
    <p:sldId id="262" r:id="rId6"/>
    <p:sldId id="259" r:id="rId7"/>
    <p:sldId id="260" r:id="rId8"/>
    <p:sldId id="263" r:id="rId9"/>
    <p:sldId id="261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787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494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535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6410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3458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3172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1480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392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368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567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152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491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7683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0918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3586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829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7729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65B45AB-C392-4975-B92A-6BF9CEB81D9F}" type="datetimeFigureOut">
              <a:rPr lang="en-IN" smtClean="0"/>
              <a:t>23-02-2021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8E1E81-F5FD-4F37-A8F1-D3F2538C2C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32386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  <p:sldLayoutId id="214748382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47BC0-D21B-4855-939F-5D36ECEA8D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354" y="1174384"/>
            <a:ext cx="11051028" cy="4531453"/>
          </a:xfrm>
        </p:spPr>
        <p:txBody>
          <a:bodyPr/>
          <a:lstStyle/>
          <a:p>
            <a:r>
              <a:rPr lang="en-IN" sz="8000" dirty="0">
                <a:latin typeface="Algerian" panose="04020705040A02060702" pitchFamily="82" charset="0"/>
              </a:rPr>
              <a:t>DESIGN OF </a:t>
            </a:r>
            <a:br>
              <a:rPr lang="en-IN" sz="8000" dirty="0">
                <a:latin typeface="Algerian" panose="04020705040A02060702" pitchFamily="82" charset="0"/>
              </a:rPr>
            </a:br>
            <a:r>
              <a:rPr lang="en-IN" sz="8000" dirty="0">
                <a:latin typeface="Algerian" panose="04020705040A02060702" pitchFamily="82" charset="0"/>
              </a:rPr>
              <a:t>AUGMENTED </a:t>
            </a:r>
            <a:br>
              <a:rPr lang="en-IN" sz="8000" dirty="0">
                <a:latin typeface="Algerian" panose="04020705040A02060702" pitchFamily="82" charset="0"/>
              </a:rPr>
            </a:br>
            <a:r>
              <a:rPr lang="en-IN" sz="8000" dirty="0">
                <a:latin typeface="Algerian" panose="04020705040A02060702" pitchFamily="82" charset="0"/>
              </a:rPr>
              <a:t>REALITY AND </a:t>
            </a:r>
            <a:br>
              <a:rPr lang="en-IN" sz="8000" dirty="0">
                <a:latin typeface="Algerian" panose="04020705040A02060702" pitchFamily="82" charset="0"/>
              </a:rPr>
            </a:br>
            <a:r>
              <a:rPr lang="en-IN" sz="8000" dirty="0">
                <a:latin typeface="Algerian" panose="04020705040A02060702" pitchFamily="82" charset="0"/>
              </a:rPr>
              <a:t>VIRTUAL REALITY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E0D7B1-6BED-4499-BE7A-55A6183708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5208" y="5705837"/>
            <a:ext cx="8825658" cy="861420"/>
          </a:xfrm>
        </p:spPr>
        <p:txBody>
          <a:bodyPr>
            <a:noAutofit/>
          </a:bodyPr>
          <a:lstStyle/>
          <a:p>
            <a:r>
              <a:rPr lang="en-IN" sz="2800" dirty="0">
                <a:latin typeface="Algerian" panose="04020705040A02060702" pitchFamily="82" charset="0"/>
              </a:rPr>
              <a:t>- ROHAN N KALPAVRUKSHA</a:t>
            </a:r>
          </a:p>
          <a:p>
            <a:r>
              <a:rPr lang="en-IN" sz="2800" dirty="0">
                <a:latin typeface="Algerian" panose="04020705040A02060702" pitchFamily="82" charset="0"/>
              </a:rPr>
              <a:t>  ROSHAN N KALPAVRUKSHA</a:t>
            </a:r>
          </a:p>
        </p:txBody>
      </p:sp>
    </p:spTree>
    <p:extLst>
      <p:ext uri="{BB962C8B-B14F-4D97-AF65-F5344CB8AC3E}">
        <p14:creationId xmlns:p14="http://schemas.microsoft.com/office/powerpoint/2010/main" val="3319477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280BA-EF6B-4A61-A3B0-30EE986A8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38" y="922501"/>
            <a:ext cx="9404723" cy="1400530"/>
          </a:xfrm>
        </p:spPr>
        <p:txBody>
          <a:bodyPr/>
          <a:lstStyle/>
          <a:p>
            <a:r>
              <a:rPr lang="en-IN" sz="4400" u="sng" dirty="0">
                <a:latin typeface="Algerian" panose="04020705040A02060702" pitchFamily="82" charset="0"/>
              </a:rPr>
              <a:t>DIFFERENCE BETWEEN AR AND VR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4CC1D-DDAA-4439-A53B-96AC42872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0" name="Picture 2" descr="Image result for diference btw ar and vr">
            <a:extLst>
              <a:ext uri="{FF2B5EF4-FFF2-40B4-BE49-F238E27FC236}">
                <a16:creationId xmlns:a16="http://schemas.microsoft.com/office/drawing/2014/main" id="{4F6B129D-2CE1-4B7B-A9FD-A28077CA7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58" y="1828800"/>
            <a:ext cx="8883941" cy="4942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5213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ACA7D-E3AA-4440-8234-3F6DAF1C5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8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ICE BREAKING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B1B46-C40E-490B-BF87-EB529D9AD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525539" cy="4195481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/>
              <a:t>YOUR </a:t>
            </a:r>
            <a:r>
              <a:rPr lang="en-IN" dirty="0"/>
              <a:t>NAME AND A WORD THAT WOULD DESCRIBE YOUR PERSONALITY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E7ADF6-499F-421A-8017-E78907649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4871" y="4295163"/>
            <a:ext cx="5025004" cy="24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738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C5068-39F1-4CAF-B82D-514FF83FB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94" y="897335"/>
            <a:ext cx="9404723" cy="1400530"/>
          </a:xfrm>
        </p:spPr>
        <p:txBody>
          <a:bodyPr/>
          <a:lstStyle/>
          <a:p>
            <a:r>
              <a:rPr lang="en-IN" sz="6000" u="sng" dirty="0">
                <a:latin typeface="Algerian" panose="04020705040A02060702" pitchFamily="82" charset="0"/>
              </a:rPr>
              <a:t>WHAT IS AR ?</a:t>
            </a:r>
          </a:p>
        </p:txBody>
      </p:sp>
      <p:pic>
        <p:nvPicPr>
          <p:cNvPr id="4" name="Picture 2" descr="Image result for WHAT IS AR">
            <a:extLst>
              <a:ext uri="{FF2B5EF4-FFF2-40B4-BE49-F238E27FC236}">
                <a16:creationId xmlns:a16="http://schemas.microsoft.com/office/drawing/2014/main" id="{056F213F-E315-42D8-B4EC-24321FD064F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93" y="1921079"/>
            <a:ext cx="4118836" cy="47733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997326-9125-44C3-BA9A-92098EF447C8}"/>
              </a:ext>
            </a:extLst>
          </p:cNvPr>
          <p:cNvSpPr txBox="1"/>
          <p:nvPr/>
        </p:nvSpPr>
        <p:spPr>
          <a:xfrm>
            <a:off x="4395831" y="1862323"/>
            <a:ext cx="507534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AR system adds virtual computer generated objects, audio and other sense enhancements to a real-world environment in real time.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combination of a real scene viewed by a user and a virtual scene generated by a computer that augments the scene with additional information</a:t>
            </a:r>
            <a:r>
              <a:rPr lang="en-US" sz="2800" dirty="0"/>
              <a:t>.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BFC5D447-030C-42C3-B7E9-94B6B014CD6A}"/>
              </a:ext>
            </a:extLst>
          </p:cNvPr>
          <p:cNvSpPr/>
          <p:nvPr/>
        </p:nvSpPr>
        <p:spPr>
          <a:xfrm>
            <a:off x="8995636" y="3114976"/>
            <a:ext cx="3070371" cy="2762327"/>
          </a:xfrm>
          <a:prstGeom prst="cloud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Garamond" panose="02020404030301010803" pitchFamily="18" charset="0"/>
              </a:rPr>
              <a:t>SNAPCHAT 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Garamond" panose="02020404030301010803" pitchFamily="18" charset="0"/>
              </a:rPr>
              <a:t>INSTA FILTERS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Garamond" panose="02020404030301010803" pitchFamily="18" charset="0"/>
              </a:rPr>
              <a:t>FACE APP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Garamond" panose="02020404030301010803" pitchFamily="18" charset="0"/>
              </a:rPr>
              <a:t>DOGGY FACE</a:t>
            </a:r>
          </a:p>
        </p:txBody>
      </p:sp>
    </p:spTree>
    <p:extLst>
      <p:ext uri="{BB962C8B-B14F-4D97-AF65-F5344CB8AC3E}">
        <p14:creationId xmlns:p14="http://schemas.microsoft.com/office/powerpoint/2010/main" val="2221413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4DB27-F1DF-413A-B0D9-CCBF6EB00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1" y="1031846"/>
            <a:ext cx="9966944" cy="821402"/>
          </a:xfrm>
        </p:spPr>
        <p:txBody>
          <a:bodyPr/>
          <a:lstStyle/>
          <a:p>
            <a:r>
              <a:rPr lang="en-IN" sz="5400" u="sng" dirty="0">
                <a:latin typeface="Algerian" panose="04020705040A02060702" pitchFamily="82" charset="0"/>
              </a:rPr>
              <a:t>WHAT IS AR ?</a:t>
            </a:r>
            <a:endParaRPr lang="en-IN" sz="54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AB554-F7CF-4ADC-9FA2-AD84EA495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90" y="2052918"/>
            <a:ext cx="11903978" cy="4195481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Garamond" panose="02020404030301010803" pitchFamily="18" charset="0"/>
              </a:rPr>
              <a:t>REAL WORLD   +   VIRTUAL OBJECT  =   AUGMENTED REALITY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20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20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08C014-11C8-47DA-A8B2-91497A9E0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0" y="2683367"/>
            <a:ext cx="2948729" cy="34638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87BE0F-8B3E-47E8-AB31-F9E21F31C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427" y="2681426"/>
            <a:ext cx="3045203" cy="34638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DDA2B3-C4A8-4267-BFA4-06A702C10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7439" y="2683367"/>
            <a:ext cx="3045202" cy="34638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40398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C5068-39F1-4CAF-B82D-514FF83FB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94" y="897335"/>
            <a:ext cx="9404723" cy="1400530"/>
          </a:xfrm>
        </p:spPr>
        <p:txBody>
          <a:bodyPr/>
          <a:lstStyle/>
          <a:p>
            <a:r>
              <a:rPr lang="en-IN" sz="6000" u="sng" dirty="0">
                <a:latin typeface="Algerian" panose="04020705040A02060702" pitchFamily="82" charset="0"/>
              </a:rPr>
              <a:t>WHAT IS vR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997326-9125-44C3-BA9A-92098EF447C8}"/>
              </a:ext>
            </a:extLst>
          </p:cNvPr>
          <p:cNvSpPr txBox="1"/>
          <p:nvPr/>
        </p:nvSpPr>
        <p:spPr>
          <a:xfrm>
            <a:off x="4395831" y="1862323"/>
            <a:ext cx="528506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Reality means feeling the imaginary(virtual) world, rather than the real one. The imaginary world is a simulation running in a computer.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reality is the term used for computer generated 3D environments that allow the user to enter and interact with alternate realities.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definition of ‘virtual’ is near and ‘reality’ is what we experience as human beings.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A1F160-8A46-461F-816F-A04AD598E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94" y="2052918"/>
            <a:ext cx="4269838" cy="47030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06E5EAAE-172C-4814-847E-6E7A880877CD}"/>
              </a:ext>
            </a:extLst>
          </p:cNvPr>
          <p:cNvSpPr/>
          <p:nvPr/>
        </p:nvSpPr>
        <p:spPr>
          <a:xfrm>
            <a:off x="9395670" y="2747394"/>
            <a:ext cx="2494167" cy="2004969"/>
          </a:xfrm>
          <a:prstGeom prst="cloud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Garamond" panose="02020404030301010803" pitchFamily="18" charset="0"/>
              </a:rPr>
              <a:t>MIMICS REAL WORLD</a:t>
            </a:r>
          </a:p>
        </p:txBody>
      </p:sp>
    </p:spTree>
    <p:extLst>
      <p:ext uri="{BB962C8B-B14F-4D97-AF65-F5344CB8AC3E}">
        <p14:creationId xmlns:p14="http://schemas.microsoft.com/office/powerpoint/2010/main" val="3166741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B0CB3-C79C-4454-96F1-A62679C4C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2" y="888945"/>
            <a:ext cx="9404723" cy="1400530"/>
          </a:xfrm>
        </p:spPr>
        <p:txBody>
          <a:bodyPr/>
          <a:lstStyle/>
          <a:p>
            <a:r>
              <a:rPr lang="en-IN" sz="4800" u="sng" dirty="0">
                <a:latin typeface="Algerian" panose="04020705040A02060702" pitchFamily="82" charset="0"/>
              </a:rPr>
              <a:t>WHAT is vR ?</a:t>
            </a:r>
            <a:endParaRPr lang="en-IN" sz="4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9B4F71-F921-441D-9F38-47AD3D59A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82" y="2052918"/>
            <a:ext cx="4840289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There are three types of VR</a:t>
            </a:r>
          </a:p>
          <a:p>
            <a:r>
              <a:rPr lang="en-US" sz="2800" dirty="0"/>
              <a:t>Immersive Virtual Reality </a:t>
            </a:r>
          </a:p>
          <a:p>
            <a:r>
              <a:rPr lang="en-US" sz="2800" dirty="0"/>
              <a:t> Non-Immersive Virtual Reality </a:t>
            </a:r>
          </a:p>
          <a:p>
            <a:r>
              <a:rPr lang="en-US" sz="2800" dirty="0"/>
              <a:t>Window on world Virtual Reality</a:t>
            </a:r>
            <a:endParaRPr lang="en-IN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A32222-A6F9-46BC-85CA-477400D7A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171" y="1981200"/>
            <a:ext cx="4186106" cy="47216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48521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AE4EB-40EB-4AF7-8521-CE81B73EF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7943"/>
            <a:ext cx="9404723" cy="1400530"/>
          </a:xfrm>
        </p:spPr>
        <p:txBody>
          <a:bodyPr/>
          <a:lstStyle/>
          <a:p>
            <a:r>
              <a:rPr lang="en-IN" sz="5400" u="sng" dirty="0">
                <a:latin typeface="Algerian" panose="04020705040A02060702" pitchFamily="82" charset="0"/>
              </a:rPr>
              <a:t>APPLICATIONS OF 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76CBF-A338-48DD-A3FC-2636265D4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225" y="1792859"/>
            <a:ext cx="9940796" cy="4195481"/>
          </a:xfrm>
        </p:spPr>
        <p:txBody>
          <a:bodyPr>
            <a:no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Medical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Entertainment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Military Training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Engineering Design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Robotics and Telerobotic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Manufacturing and Repair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 Design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Hazard Detection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</a:t>
            </a:r>
          </a:p>
        </p:txBody>
      </p:sp>
      <p:pic>
        <p:nvPicPr>
          <p:cNvPr id="6" name="Picture 4" descr="Augmented Reality in Medicine | Healthcare Simulation |  HealthySimulation.com">
            <a:extLst>
              <a:ext uri="{FF2B5EF4-FFF2-40B4-BE49-F238E27FC236}">
                <a16:creationId xmlns:a16="http://schemas.microsoft.com/office/drawing/2014/main" id="{FDEBC4A4-5136-42F4-A163-1050E9596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361" y="1711354"/>
            <a:ext cx="4139635" cy="22089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330D86-761D-4839-8C84-30DFD396B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699" y="4303553"/>
            <a:ext cx="4139635" cy="23799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61932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AE4EB-40EB-4AF7-8521-CE81B73EF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7943"/>
            <a:ext cx="9404723" cy="1400530"/>
          </a:xfrm>
        </p:spPr>
        <p:txBody>
          <a:bodyPr/>
          <a:lstStyle/>
          <a:p>
            <a:r>
              <a:rPr lang="en-IN" sz="5400" u="sng" dirty="0">
                <a:latin typeface="Algerian" panose="04020705040A02060702" pitchFamily="82" charset="0"/>
              </a:rPr>
              <a:t>APPLICATIONS OF VR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76CBF-A338-48DD-A3FC-2636265D4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614" y="2203920"/>
            <a:ext cx="9940796" cy="4195481"/>
          </a:xfrm>
        </p:spPr>
        <p:txBody>
          <a:bodyPr>
            <a:no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Medical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Entertainment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Military Training 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Scientific visualization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CBE2C3-69A8-4B99-A5D4-D5DE8F09E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329" y="1643237"/>
            <a:ext cx="4244829" cy="26770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D19113-CD2F-4804-8BCC-136D27446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329" y="4504190"/>
            <a:ext cx="4244829" cy="21986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15170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E9EF-20AB-4FC0-8009-EC95D7BC0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05056"/>
            <a:ext cx="9983722" cy="1400530"/>
          </a:xfrm>
        </p:spPr>
        <p:txBody>
          <a:bodyPr/>
          <a:lstStyle/>
          <a:p>
            <a:r>
              <a:rPr lang="en-IN" sz="4800" u="sng" dirty="0">
                <a:latin typeface="Algerian" panose="04020705040A02060702" pitchFamily="82" charset="0"/>
              </a:rPr>
              <a:t>DIFFERENCE BETWEEN AR AND VR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6FD99-CB2F-49A7-94FF-A6006A317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863" y="1919984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34C7255-D1E6-4F2B-B3C6-48C3D352C9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62130"/>
              </p:ext>
            </p:extLst>
          </p:nvPr>
        </p:nvGraphicFramePr>
        <p:xfrm>
          <a:off x="171153" y="1817021"/>
          <a:ext cx="8946542" cy="47126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3271">
                  <a:extLst>
                    <a:ext uri="{9D8B030D-6E8A-4147-A177-3AD203B41FA5}">
                      <a16:colId xmlns:a16="http://schemas.microsoft.com/office/drawing/2014/main" val="324689007"/>
                    </a:ext>
                  </a:extLst>
                </a:gridCol>
                <a:gridCol w="4473271">
                  <a:extLst>
                    <a:ext uri="{9D8B030D-6E8A-4147-A177-3AD203B41FA5}">
                      <a16:colId xmlns:a16="http://schemas.microsoft.com/office/drawing/2014/main" val="3567666747"/>
                    </a:ext>
                  </a:extLst>
                </a:gridCol>
              </a:tblGrid>
              <a:tr h="443582">
                <a:tc>
                  <a:txBody>
                    <a:bodyPr/>
                    <a:lstStyle/>
                    <a:p>
                      <a:r>
                        <a:rPr lang="en-US" dirty="0"/>
                        <a:t>Augmented Reality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Virtual Reality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605056"/>
                  </a:ext>
                </a:extLst>
              </a:tr>
              <a:tr h="77626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augments the real world scene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Totally immersive environment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145509"/>
                  </a:ext>
                </a:extLst>
              </a:tr>
              <a:tr h="104017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User maintains a sense of presence in real world </a:t>
                      </a:r>
                    </a:p>
                    <a:p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Visual senses are under control of system (sometimes aural and proprioceptive senses too)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938796"/>
                  </a:ext>
                </a:extLst>
              </a:tr>
              <a:tr h="437312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 is 25% virtual and 75% real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VR is 75% virtual and 25% real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652999656"/>
                  </a:ext>
                </a:extLst>
              </a:tr>
              <a:tr h="776269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technology partially immerses the user into the action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technology fully immerses the user into the action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2642258196"/>
                  </a:ext>
                </a:extLst>
              </a:tr>
              <a:tr h="698023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 requires upwards of 100 Mbps bandwidth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VR requires at least a 50 Mbps connection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3108772008"/>
                  </a:ext>
                </a:extLst>
              </a:tr>
              <a:tr h="443582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AR headset is needed.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Some VR headset device is needed.</a:t>
                      </a: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28696186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41389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343</Words>
  <Application>Microsoft Office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Algerian</vt:lpstr>
      <vt:lpstr>Arial</vt:lpstr>
      <vt:lpstr>Century Gothic</vt:lpstr>
      <vt:lpstr>Garamond</vt:lpstr>
      <vt:lpstr>Times New Roman</vt:lpstr>
      <vt:lpstr>Wingdings</vt:lpstr>
      <vt:lpstr>Wingdings 3</vt:lpstr>
      <vt:lpstr>Ion</vt:lpstr>
      <vt:lpstr>DESIGN OF  AUGMENTED  REALITY AND  VIRTUAL REALITY</vt:lpstr>
      <vt:lpstr>ICE BREAKING ACTIVITY</vt:lpstr>
      <vt:lpstr>WHAT IS AR ?</vt:lpstr>
      <vt:lpstr>WHAT IS AR ?</vt:lpstr>
      <vt:lpstr>WHAT IS vR ?</vt:lpstr>
      <vt:lpstr>WHAT is vR ?</vt:lpstr>
      <vt:lpstr>APPLICATIONS OF AR</vt:lpstr>
      <vt:lpstr>APPLICATIONS OF VR</vt:lpstr>
      <vt:lpstr>DIFFERENCE BETWEEN AR AND VR</vt:lpstr>
      <vt:lpstr>DIFFERENCE BETWEEN AR AND VR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OF  AUGMENTED REALITY AND  VIRTUAL REALITY</dc:title>
  <dc:creator>Rohan K</dc:creator>
  <cp:lastModifiedBy>Rohan K</cp:lastModifiedBy>
  <cp:revision>20</cp:revision>
  <dcterms:created xsi:type="dcterms:W3CDTF">2021-02-09T09:31:00Z</dcterms:created>
  <dcterms:modified xsi:type="dcterms:W3CDTF">2021-02-23T09:05:44Z</dcterms:modified>
</cp:coreProperties>
</file>

<file path=docProps/thumbnail.jpeg>
</file>